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56" r:id="rId2"/>
    <p:sldId id="258" r:id="rId3"/>
    <p:sldId id="257" r:id="rId4"/>
    <p:sldId id="260" r:id="rId5"/>
  </p:sldIdLst>
  <p:sldSz cx="6480175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>
        <p:scale>
          <a:sx n="300" d="100"/>
          <a:sy n="300" d="100"/>
        </p:scale>
        <p:origin x="-511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81458-F5C6-2748-9D4C-C212B20F0DA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514725" y="1143000"/>
            <a:ext cx="1388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08102-9C3F-2D4F-8B68-AADBE5977C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4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64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54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4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235644"/>
            <a:ext cx="4860131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756262"/>
            <a:ext cx="4860131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5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76660"/>
            <a:ext cx="1397288" cy="12202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76660"/>
            <a:ext cx="4110861" cy="12202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358966"/>
            <a:ext cx="5589151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963575"/>
            <a:ext cx="5589151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82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1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1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76659"/>
            <a:ext cx="5589151" cy="27830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352967"/>
            <a:ext cx="27414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525950"/>
            <a:ext cx="27414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352967"/>
            <a:ext cx="27549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525950"/>
            <a:ext cx="27549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9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6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207314"/>
            <a:ext cx="3280589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0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207314"/>
            <a:ext cx="3280589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3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76659"/>
            <a:ext cx="5589151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383297"/>
            <a:ext cx="5589151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1334540"/>
            <a:ext cx="218705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4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lant with a ruler&#10;&#10;Description automatically generated">
            <a:extLst>
              <a:ext uri="{FF2B5EF4-FFF2-40B4-BE49-F238E27FC236}">
                <a16:creationId xmlns:a16="http://schemas.microsoft.com/office/drawing/2014/main" id="{055DA0DB-A58E-1803-3EA8-3B0CFE13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7" r="25420" b="30613"/>
          <a:stretch/>
        </p:blipFill>
        <p:spPr>
          <a:xfrm>
            <a:off x="4743548" y="43665"/>
            <a:ext cx="1692275" cy="1352531"/>
          </a:xfrm>
          <a:prstGeom prst="rect">
            <a:avLst/>
          </a:prstGeom>
        </p:spPr>
      </p:pic>
      <p:pic>
        <p:nvPicPr>
          <p:cNvPr id="11" name="Picture 10" descr="A green plant with a ruler&#10;&#10;Description automatically generated">
            <a:extLst>
              <a:ext uri="{FF2B5EF4-FFF2-40B4-BE49-F238E27FC236}">
                <a16:creationId xmlns:a16="http://schemas.microsoft.com/office/drawing/2014/main" id="{54CE7889-64F4-4CD2-E79C-982B17C78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5" r="24183" b="33554"/>
          <a:stretch/>
        </p:blipFill>
        <p:spPr>
          <a:xfrm>
            <a:off x="3236280" y="42598"/>
            <a:ext cx="1471814" cy="1361966"/>
          </a:xfrm>
          <a:prstGeom prst="rect">
            <a:avLst/>
          </a:prstGeom>
        </p:spPr>
      </p:pic>
      <p:pic>
        <p:nvPicPr>
          <p:cNvPr id="8" name="Picture 7" descr="A green plant with a ruler&#10;&#10;Description automatically generated">
            <a:extLst>
              <a:ext uri="{FF2B5EF4-FFF2-40B4-BE49-F238E27FC236}">
                <a16:creationId xmlns:a16="http://schemas.microsoft.com/office/drawing/2014/main" id="{F8F650A4-633D-D5F7-5449-9C3F0115D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2" t="7558" r="32640" b="31790"/>
          <a:stretch/>
        </p:blipFill>
        <p:spPr>
          <a:xfrm>
            <a:off x="1590784" y="42598"/>
            <a:ext cx="1610042" cy="1352332"/>
          </a:xfrm>
          <a:prstGeom prst="rect">
            <a:avLst/>
          </a:prstGeom>
        </p:spPr>
      </p:pic>
      <p:pic>
        <p:nvPicPr>
          <p:cNvPr id="4" name="Picture 3" descr="A green plant with a ruler&#10;&#10;Description automatically generated">
            <a:extLst>
              <a:ext uri="{FF2B5EF4-FFF2-40B4-BE49-F238E27FC236}">
                <a16:creationId xmlns:a16="http://schemas.microsoft.com/office/drawing/2014/main" id="{BFD86922-C0A1-11B7-3585-807790606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0" t="-193" r="30404" b="35531"/>
          <a:stretch/>
        </p:blipFill>
        <p:spPr>
          <a:xfrm>
            <a:off x="24876" y="42598"/>
            <a:ext cx="1555618" cy="13628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59467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453634" y="5203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72652" y="52966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X12-3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07658" y="446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X12-4</a:t>
            </a:r>
          </a:p>
        </p:txBody>
      </p:sp>
    </p:spTree>
    <p:extLst>
      <p:ext uri="{BB962C8B-B14F-4D97-AF65-F5344CB8AC3E}">
        <p14:creationId xmlns:p14="http://schemas.microsoft.com/office/powerpoint/2010/main" val="302312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leaf with brown spots on it next to a ruler&#10;&#10;Description automatically generated">
            <a:extLst>
              <a:ext uri="{FF2B5EF4-FFF2-40B4-BE49-F238E27FC236}">
                <a16:creationId xmlns:a16="http://schemas.microsoft.com/office/drawing/2014/main" id="{620CD576-4454-E87E-8B22-69902232E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7" r="26396" b="33680"/>
          <a:stretch/>
        </p:blipFill>
        <p:spPr>
          <a:xfrm rot="10800000">
            <a:off x="4834350" y="57437"/>
            <a:ext cx="1618533" cy="1324047"/>
          </a:xfrm>
          <a:prstGeom prst="rect">
            <a:avLst/>
          </a:prstGeom>
        </p:spPr>
      </p:pic>
      <p:pic>
        <p:nvPicPr>
          <p:cNvPr id="11" name="Picture 10" descr="A green plant with a ruler&#10;&#10;Description automatically generated">
            <a:extLst>
              <a:ext uri="{FF2B5EF4-FFF2-40B4-BE49-F238E27FC236}">
                <a16:creationId xmlns:a16="http://schemas.microsoft.com/office/drawing/2014/main" id="{3FDAB2B5-183E-3F96-45A7-216F486BD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94" t="1795" r="25363" b="32072"/>
          <a:stretch/>
        </p:blipFill>
        <p:spPr>
          <a:xfrm>
            <a:off x="3194620" y="54541"/>
            <a:ext cx="1618533" cy="1326943"/>
          </a:xfrm>
          <a:prstGeom prst="rect">
            <a:avLst/>
          </a:prstGeom>
        </p:spPr>
      </p:pic>
      <p:pic>
        <p:nvPicPr>
          <p:cNvPr id="8" name="Picture 7" descr="A green plant with a ruler&#10;&#10;Description automatically generated">
            <a:extLst>
              <a:ext uri="{FF2B5EF4-FFF2-40B4-BE49-F238E27FC236}">
                <a16:creationId xmlns:a16="http://schemas.microsoft.com/office/drawing/2014/main" id="{EE7B49B6-3440-A90D-2E82-D925EF4124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8" t="1794" r="25623" b="36091"/>
          <a:stretch/>
        </p:blipFill>
        <p:spPr>
          <a:xfrm>
            <a:off x="1522346" y="54542"/>
            <a:ext cx="1658988" cy="1332730"/>
          </a:xfrm>
          <a:prstGeom prst="rect">
            <a:avLst/>
          </a:prstGeom>
        </p:spPr>
      </p:pic>
      <p:pic>
        <p:nvPicPr>
          <p:cNvPr id="4" name="Picture 3" descr="A green plant with yellow spots&#10;&#10;Description automatically generated with medium confidence">
            <a:extLst>
              <a:ext uri="{FF2B5EF4-FFF2-40B4-BE49-F238E27FC236}">
                <a16:creationId xmlns:a16="http://schemas.microsoft.com/office/drawing/2014/main" id="{56DD1DCF-6725-9518-0AF3-00CBABC024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89" r="29008" b="34484"/>
          <a:stretch/>
        </p:blipFill>
        <p:spPr>
          <a:xfrm>
            <a:off x="24121" y="54542"/>
            <a:ext cx="1480588" cy="1344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74997" y="17978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385035" y="25825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78143" y="38098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F12-3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3940" y="25824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F12-4</a:t>
            </a:r>
          </a:p>
        </p:txBody>
      </p:sp>
    </p:spTree>
    <p:extLst>
      <p:ext uri="{BB962C8B-B14F-4D97-AF65-F5344CB8AC3E}">
        <p14:creationId xmlns:p14="http://schemas.microsoft.com/office/powerpoint/2010/main" val="342098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plant with a ruler&#10;&#10;Description automatically generated">
            <a:extLst>
              <a:ext uri="{FF2B5EF4-FFF2-40B4-BE49-F238E27FC236}">
                <a16:creationId xmlns:a16="http://schemas.microsoft.com/office/drawing/2014/main" id="{8720719C-147C-9DC2-664D-1F7A549AA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6" t="3705" r="29577" b="33679"/>
          <a:stretch/>
        </p:blipFill>
        <p:spPr>
          <a:xfrm>
            <a:off x="4808008" y="58391"/>
            <a:ext cx="1575430" cy="1309265"/>
          </a:xfrm>
          <a:prstGeom prst="rect">
            <a:avLst/>
          </a:prstGeom>
        </p:spPr>
      </p:pic>
      <p:pic>
        <p:nvPicPr>
          <p:cNvPr id="9" name="Picture 8" descr="A plant in a pot on a black surface&#10;&#10;Description automatically generated">
            <a:extLst>
              <a:ext uri="{FF2B5EF4-FFF2-40B4-BE49-F238E27FC236}">
                <a16:creationId xmlns:a16="http://schemas.microsoft.com/office/drawing/2014/main" id="{40D21B3B-D060-2B17-12F9-1EDE2FD8B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1" r="26045" b="38504"/>
          <a:stretch/>
        </p:blipFill>
        <p:spPr>
          <a:xfrm>
            <a:off x="3280370" y="62101"/>
            <a:ext cx="1489454" cy="1317460"/>
          </a:xfrm>
          <a:prstGeom prst="rect">
            <a:avLst/>
          </a:prstGeom>
        </p:spPr>
      </p:pic>
      <p:pic>
        <p:nvPicPr>
          <p:cNvPr id="6" name="Picture 5" descr="A plant with a ruler&#10;&#10;Description automatically generated">
            <a:extLst>
              <a:ext uri="{FF2B5EF4-FFF2-40B4-BE49-F238E27FC236}">
                <a16:creationId xmlns:a16="http://schemas.microsoft.com/office/drawing/2014/main" id="{71149AD5-99A2-322D-45D4-9AC4D248F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11" r="28582" b="34082"/>
          <a:stretch/>
        </p:blipFill>
        <p:spPr>
          <a:xfrm>
            <a:off x="1669471" y="60502"/>
            <a:ext cx="1583695" cy="1322021"/>
          </a:xfrm>
          <a:prstGeom prst="rect">
            <a:avLst/>
          </a:prstGeom>
        </p:spPr>
      </p:pic>
      <p:pic>
        <p:nvPicPr>
          <p:cNvPr id="3" name="Picture 2" descr="A plant in a pot with a ruler&#10;&#10;Description automatically generated">
            <a:extLst>
              <a:ext uri="{FF2B5EF4-FFF2-40B4-BE49-F238E27FC236}">
                <a16:creationId xmlns:a16="http://schemas.microsoft.com/office/drawing/2014/main" id="{F5F00BD0-A198-C138-787F-7AFFF7707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50" t="7206" r="30364" b="42347"/>
          <a:stretch/>
        </p:blipFill>
        <p:spPr>
          <a:xfrm>
            <a:off x="33303" y="53343"/>
            <a:ext cx="1608963" cy="13291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42905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25352" y="37120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53375" y="59554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D12-3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63210" y="5448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D12-4</a:t>
            </a:r>
          </a:p>
        </p:txBody>
      </p:sp>
    </p:spTree>
    <p:extLst>
      <p:ext uri="{BB962C8B-B14F-4D97-AF65-F5344CB8AC3E}">
        <p14:creationId xmlns:p14="http://schemas.microsoft.com/office/powerpoint/2010/main" val="201985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leafy plant with a ruler&#10;&#10;Description automatically generated">
            <a:extLst>
              <a:ext uri="{FF2B5EF4-FFF2-40B4-BE49-F238E27FC236}">
                <a16:creationId xmlns:a16="http://schemas.microsoft.com/office/drawing/2014/main" id="{745902DC-038D-8632-CAB7-5792DBF6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5" t="38" r="28858" b="32474"/>
          <a:stretch/>
        </p:blipFill>
        <p:spPr>
          <a:xfrm>
            <a:off x="4865674" y="68704"/>
            <a:ext cx="1562621" cy="1318456"/>
          </a:xfrm>
          <a:prstGeom prst="rect">
            <a:avLst/>
          </a:prstGeom>
        </p:spPr>
      </p:pic>
      <p:pic>
        <p:nvPicPr>
          <p:cNvPr id="9" name="Picture 8" descr="A green plant with brown spots on it&#10;&#10;Description automatically generated">
            <a:extLst>
              <a:ext uri="{FF2B5EF4-FFF2-40B4-BE49-F238E27FC236}">
                <a16:creationId xmlns:a16="http://schemas.microsoft.com/office/drawing/2014/main" id="{C03B8A51-7D75-A2C0-4E88-A6F744192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6" r="28154" b="33956"/>
          <a:stretch/>
        </p:blipFill>
        <p:spPr>
          <a:xfrm>
            <a:off x="3172020" y="68708"/>
            <a:ext cx="1675031" cy="1318451"/>
          </a:xfrm>
          <a:prstGeom prst="rect">
            <a:avLst/>
          </a:prstGeom>
        </p:spPr>
      </p:pic>
      <p:pic>
        <p:nvPicPr>
          <p:cNvPr id="6" name="Picture 5" descr="A green plant with a ruler&#10;&#10;Description automatically generated">
            <a:extLst>
              <a:ext uri="{FF2B5EF4-FFF2-40B4-BE49-F238E27FC236}">
                <a16:creationId xmlns:a16="http://schemas.microsoft.com/office/drawing/2014/main" id="{238E83F3-1A26-1180-4C33-BA65DA8DA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2" r="24360" b="32363"/>
          <a:stretch/>
        </p:blipFill>
        <p:spPr>
          <a:xfrm>
            <a:off x="1542467" y="68707"/>
            <a:ext cx="1610930" cy="1318454"/>
          </a:xfrm>
          <a:prstGeom prst="rect">
            <a:avLst/>
          </a:prstGeom>
        </p:spPr>
      </p:pic>
      <p:pic>
        <p:nvPicPr>
          <p:cNvPr id="3" name="Picture 2" descr="A green leaf on a black surface&#10;&#10;Description automatically generated">
            <a:extLst>
              <a:ext uri="{FF2B5EF4-FFF2-40B4-BE49-F238E27FC236}">
                <a16:creationId xmlns:a16="http://schemas.microsoft.com/office/drawing/2014/main" id="{1C77B042-4A92-38BA-8E71-EDA84685CD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06" t="931" r="29221" b="33977"/>
          <a:stretch/>
        </p:blipFill>
        <p:spPr>
          <a:xfrm>
            <a:off x="42072" y="68707"/>
            <a:ext cx="1477493" cy="1318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403059" y="57000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03458" y="82704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717815" y="67960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C12-4</a:t>
            </a:r>
          </a:p>
        </p:txBody>
      </p:sp>
    </p:spTree>
    <p:extLst>
      <p:ext uri="{BB962C8B-B14F-4D97-AF65-F5344CB8AC3E}">
        <p14:creationId xmlns:p14="http://schemas.microsoft.com/office/powerpoint/2010/main" val="343838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19</Words>
  <Application>Microsoft Macintosh PowerPoint</Application>
  <PresentationFormat>Custom</PresentationFormat>
  <Paragraphs>19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PIKE, JAMIE (PGR)</dc:creator>
  <cp:lastModifiedBy>PIKE, JAMIE (PGR)</cp:lastModifiedBy>
  <cp:revision>6</cp:revision>
  <dcterms:created xsi:type="dcterms:W3CDTF">2024-03-06T09:35:59Z</dcterms:created>
  <dcterms:modified xsi:type="dcterms:W3CDTF">2024-03-06T11:14:09Z</dcterms:modified>
</cp:coreProperties>
</file>